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7" r:id="rId2"/>
    <p:sldId id="259" r:id="rId3"/>
    <p:sldId id="299" r:id="rId4"/>
    <p:sldId id="3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51"/>
    <p:restoredTop sz="80582"/>
  </p:normalViewPr>
  <p:slideViewPr>
    <p:cSldViewPr snapToGrid="0">
      <p:cViewPr varScale="1">
        <p:scale>
          <a:sx n="87" d="100"/>
          <a:sy n="87" d="100"/>
        </p:scale>
        <p:origin x="11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A9B8D-B457-4444-BAC9-36058BB0FB61}" type="datetimeFigureOut">
              <a:rPr lang="en-US" smtClean="0"/>
              <a:t>4/13/26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2F965-607A-DD4D-8B52-2C61546C3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12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2F965-607A-DD4D-8B52-2C61546C3C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58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Special thanks to Gaby Zuckerman for providing this template.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2F965-607A-DD4D-8B52-2C61546C3C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928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7880EE0F-8936-034F-832B-8042B5D72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287" y="365886"/>
            <a:ext cx="4418391" cy="5049589"/>
          </a:xfrm>
          <a:prstGeom prst="rect">
            <a:avLst/>
          </a:prstGeom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378EF57C-0683-8E48-AE13-6590CF43D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9352" y="6564313"/>
            <a:ext cx="3350683" cy="293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236" tIns="36619" rIns="73236" bIns="36619">
            <a:spAutoFit/>
          </a:bodyPr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84188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9963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4150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39925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971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543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115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687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altLang="en-US" sz="1425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603505" y="3284440"/>
            <a:ext cx="10966453" cy="369332"/>
          </a:xfrm>
        </p:spPr>
        <p:txBody>
          <a:bodyPr anchor="t" anchorCtr="0">
            <a:spAutoFit/>
          </a:bodyPr>
          <a:lstStyle>
            <a:lvl1pPr>
              <a:defRPr sz="2400"/>
            </a:lvl1pPr>
          </a:lstStyle>
          <a:p>
            <a:pPr lvl="0"/>
            <a:r>
              <a:rPr lang="en-US" altLang="en-US" noProof="0" dirty="0"/>
              <a:t>Click to Edit Title of Presentation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1A97D23-F7C6-B046-ADCC-F1ACD792B17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679"/>
          <a:stretch/>
        </p:blipFill>
        <p:spPr>
          <a:xfrm>
            <a:off x="605367" y="528365"/>
            <a:ext cx="3154871" cy="548456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B669413-AA1F-7B48-9EF7-51410D7110E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3504" y="2976472"/>
            <a:ext cx="10966453" cy="242039"/>
          </a:xfrm>
        </p:spPr>
        <p:txBody>
          <a:bodyPr tIns="0" bIns="0">
            <a:noAutofit/>
          </a:bodyPr>
          <a:lstStyle>
            <a:lvl1pPr marL="0" indent="0">
              <a:buNone/>
              <a:defRPr sz="1200" spc="225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DEPARTMENT OR SERVICE LINE</a:t>
            </a:r>
          </a:p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D9F7EEA-6ACC-AA4C-B098-6FCE8583AA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3249" y="4853940"/>
            <a:ext cx="10966451" cy="348813"/>
          </a:xfrm>
        </p:spPr>
        <p:txBody>
          <a:bodyPr tIns="0" bIns="0" anchor="b" anchorCtr="0"/>
          <a:lstStyle>
            <a:lvl1pPr marL="0" indent="0">
              <a:spcBef>
                <a:spcPts val="75"/>
              </a:spcBef>
              <a:spcAft>
                <a:spcPts val="75"/>
              </a:spcAft>
              <a:buFontTx/>
              <a:buNone/>
              <a:defRPr sz="105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Title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82640247-F5C8-854C-BFF2-F15A2B477F95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03249" y="5546600"/>
            <a:ext cx="10966451" cy="213551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 dirty="0"/>
              <a:t>Month XX, 2021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03563FC-0F09-0C4F-A98D-09A9A087BFFD}"/>
              </a:ext>
            </a:extLst>
          </p:cNvPr>
          <p:cNvSpPr/>
          <p:nvPr/>
        </p:nvSpPr>
        <p:spPr bwMode="auto">
          <a:xfrm>
            <a:off x="4272325" y="6073135"/>
            <a:ext cx="7919676" cy="18757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C4A80AC-0EE5-CE49-AC50-371B0BCEE030}"/>
              </a:ext>
            </a:extLst>
          </p:cNvPr>
          <p:cNvSpPr/>
          <p:nvPr/>
        </p:nvSpPr>
        <p:spPr bwMode="auto">
          <a:xfrm>
            <a:off x="3626865" y="6073135"/>
            <a:ext cx="589120" cy="18757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6EA6F35-CA1B-A642-9824-3B515D1BF591}"/>
              </a:ext>
            </a:extLst>
          </p:cNvPr>
          <p:cNvSpPr/>
          <p:nvPr/>
        </p:nvSpPr>
        <p:spPr bwMode="auto">
          <a:xfrm>
            <a:off x="2120794" y="6073135"/>
            <a:ext cx="1449733" cy="18757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9B4247E-C5F1-3A4E-B4C6-26DD2EAF81A6}"/>
              </a:ext>
            </a:extLst>
          </p:cNvPr>
          <p:cNvSpPr/>
          <p:nvPr/>
        </p:nvSpPr>
        <p:spPr bwMode="auto">
          <a:xfrm>
            <a:off x="605369" y="6073135"/>
            <a:ext cx="1459087" cy="18757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9485" y="64913"/>
            <a:ext cx="2627604" cy="147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84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368" y="476873"/>
            <a:ext cx="11074576" cy="369332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997" y="1114752"/>
            <a:ext cx="11071947" cy="162579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0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0B4F123-30EB-A440-BB44-9D7F067693BF}"/>
              </a:ext>
            </a:extLst>
          </p:cNvPr>
          <p:cNvSpPr/>
          <p:nvPr/>
        </p:nvSpPr>
        <p:spPr bwMode="auto">
          <a:xfrm>
            <a:off x="4272325" y="6073135"/>
            <a:ext cx="7919676" cy="18757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8EF57C-0683-8E48-AE13-6590CF43D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9352" y="6564313"/>
            <a:ext cx="3350683" cy="293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236" tIns="36619" rIns="73236" bIns="36619">
            <a:spAutoFit/>
          </a:bodyPr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84188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9963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4150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39925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971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543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115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687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altLang="en-US" sz="1425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BED2D5-3D21-F846-9AB1-F18C83362D57}"/>
              </a:ext>
            </a:extLst>
          </p:cNvPr>
          <p:cNvSpPr/>
          <p:nvPr/>
        </p:nvSpPr>
        <p:spPr bwMode="auto">
          <a:xfrm>
            <a:off x="4272326" y="0"/>
            <a:ext cx="7919676" cy="68580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13092-8DB7-0B4F-ABD0-D6BD936292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01134" y="3244334"/>
            <a:ext cx="6662057" cy="369332"/>
          </a:xfrm>
        </p:spPr>
        <p:txBody>
          <a:bodyPr anchor="ctr" anchorCtr="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Divider Title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06BB0AF-9056-B849-8AE6-C1E1BBA3E300}"/>
              </a:ext>
            </a:extLst>
          </p:cNvPr>
          <p:cNvSpPr/>
          <p:nvPr/>
        </p:nvSpPr>
        <p:spPr bwMode="auto">
          <a:xfrm>
            <a:off x="3626865" y="6073135"/>
            <a:ext cx="589120" cy="18757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111A79-FA5C-6C4A-9F3B-44ACE4907DA5}"/>
              </a:ext>
            </a:extLst>
          </p:cNvPr>
          <p:cNvSpPr/>
          <p:nvPr/>
        </p:nvSpPr>
        <p:spPr bwMode="auto">
          <a:xfrm>
            <a:off x="2120794" y="6073135"/>
            <a:ext cx="1449733" cy="18757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59BD90C-2B1D-CE42-B14E-DB6FD23D2123}"/>
              </a:ext>
            </a:extLst>
          </p:cNvPr>
          <p:cNvSpPr/>
          <p:nvPr/>
        </p:nvSpPr>
        <p:spPr bwMode="auto">
          <a:xfrm>
            <a:off x="605369" y="6073135"/>
            <a:ext cx="1459087" cy="18757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6736" t="20169" r="6108" b="19528"/>
          <a:stretch/>
        </p:blipFill>
        <p:spPr>
          <a:xfrm>
            <a:off x="549028" y="6286868"/>
            <a:ext cx="1433384" cy="55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24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5368" y="1124083"/>
            <a:ext cx="5115984" cy="162579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5553" y="1124083"/>
            <a:ext cx="5374393" cy="1625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56170B-6943-F84C-A7CF-C98CC69F19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5368" y="476873"/>
            <a:ext cx="110745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1665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5368" y="1265764"/>
            <a:ext cx="5356893" cy="47420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5369" y="1739965"/>
            <a:ext cx="5356892" cy="1625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0172" y="1265764"/>
            <a:ext cx="5409773" cy="47420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0172" y="1739965"/>
            <a:ext cx="5409773" cy="1625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D98137F-E053-8749-A48F-5E7A87B94F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5368" y="476873"/>
            <a:ext cx="110745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6110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F67A72FA-85E0-1C47-93C3-EB1CF1E07A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5368" y="476873"/>
            <a:ext cx="110745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352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066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378EF57C-0683-8E48-AE13-6590CF43D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9352" y="6564313"/>
            <a:ext cx="3350683" cy="293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236" tIns="36619" rIns="73236" bIns="36619">
            <a:spAutoFit/>
          </a:bodyPr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84188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9963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4150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39925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971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543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115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687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altLang="en-US" sz="1425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1A97D23-F7C6-B046-ADCC-F1ACD792B1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679"/>
          <a:stretch/>
        </p:blipFill>
        <p:spPr>
          <a:xfrm>
            <a:off x="4306869" y="3084953"/>
            <a:ext cx="3154871" cy="54845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2562E6E-14D8-0F44-A50D-BEB5AA05E94A}"/>
              </a:ext>
            </a:extLst>
          </p:cNvPr>
          <p:cNvSpPr/>
          <p:nvPr/>
        </p:nvSpPr>
        <p:spPr bwMode="auto">
          <a:xfrm>
            <a:off x="4272325" y="6073135"/>
            <a:ext cx="7919676" cy="18757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7A041C-85C9-D44B-987A-C8542A9F68E4}"/>
              </a:ext>
            </a:extLst>
          </p:cNvPr>
          <p:cNvSpPr/>
          <p:nvPr/>
        </p:nvSpPr>
        <p:spPr bwMode="auto">
          <a:xfrm>
            <a:off x="3626865" y="6073135"/>
            <a:ext cx="589120" cy="18757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4D422F-FE44-674C-AF4F-23C21B48453C}"/>
              </a:ext>
            </a:extLst>
          </p:cNvPr>
          <p:cNvSpPr/>
          <p:nvPr/>
        </p:nvSpPr>
        <p:spPr bwMode="auto">
          <a:xfrm>
            <a:off x="2120794" y="6073135"/>
            <a:ext cx="1449733" cy="18757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F87DA0F-8041-DB4E-818B-D170DFA1CCEB}"/>
              </a:ext>
            </a:extLst>
          </p:cNvPr>
          <p:cNvSpPr/>
          <p:nvPr/>
        </p:nvSpPr>
        <p:spPr bwMode="auto">
          <a:xfrm>
            <a:off x="605369" y="6073135"/>
            <a:ext cx="1459087" cy="18757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6736" t="20169" r="6108" b="19528"/>
          <a:stretch/>
        </p:blipFill>
        <p:spPr>
          <a:xfrm>
            <a:off x="549028" y="6286868"/>
            <a:ext cx="1433384" cy="55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73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B60C43DA-1A5C-A446-A959-2598C0B24E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7997" y="1114752"/>
            <a:ext cx="11071947" cy="162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7648" rIns="0" bIns="9764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dirty="0"/>
              <a:t>Level 1</a:t>
            </a:r>
          </a:p>
          <a:p>
            <a:pPr lvl="1"/>
            <a:r>
              <a:rPr lang="en-US" altLang="en-US" dirty="0"/>
              <a:t>Level two</a:t>
            </a:r>
          </a:p>
          <a:p>
            <a:pPr lvl="2"/>
            <a:r>
              <a:rPr lang="en-US" altLang="en-US" dirty="0"/>
              <a:t>Level three</a:t>
            </a:r>
          </a:p>
          <a:p>
            <a:pPr lvl="3"/>
            <a:r>
              <a:rPr lang="en-US" altLang="en-US" dirty="0"/>
              <a:t>Level four</a:t>
            </a:r>
          </a:p>
          <a:p>
            <a:pPr lvl="4"/>
            <a:r>
              <a:rPr lang="en-US" altLang="en-US" dirty="0"/>
              <a:t>Level five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684BA7-7381-CC48-B7B4-6B25FA5DD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9945" y="6448248"/>
            <a:ext cx="30678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noAutofit/>
          </a:bodyPr>
          <a:lstStyle>
            <a:lvl1pPr defTabSz="901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0850" defTabSz="901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01700" defTabSz="901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54138" defTabSz="901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defTabSz="901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defRPr/>
            </a:pPr>
            <a:fld id="{5B4467E9-E984-A945-AC32-61228A8C1F5F}" type="slidenum">
              <a:rPr lang="en-US" altLang="en-US" sz="9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‹#›</a:t>
            </a:fld>
            <a:endParaRPr lang="en-US" altLang="en-US" sz="900" b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425B6A2B-1598-5242-AF8F-0A570BD4E3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5368" y="476873"/>
            <a:ext cx="110745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26F14E00-C21C-8644-9056-518E0CF27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9352" y="6564313"/>
            <a:ext cx="3350683" cy="293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236" tIns="36619" rIns="73236" bIns="36619">
            <a:spAutoFit/>
          </a:bodyPr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84188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9963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4150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39925" defTabSz="9699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971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543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115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687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altLang="en-US" sz="1425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E2E0A31-819C-9143-859F-CC5CDD40C926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679"/>
          <a:stretch/>
        </p:blipFill>
        <p:spPr>
          <a:xfrm>
            <a:off x="9709392" y="6412093"/>
            <a:ext cx="1902387" cy="330719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54EFA743-63F0-4B47-A850-8785F92E96BE}"/>
              </a:ext>
            </a:extLst>
          </p:cNvPr>
          <p:cNvSpPr/>
          <p:nvPr/>
        </p:nvSpPr>
        <p:spPr bwMode="auto">
          <a:xfrm>
            <a:off x="4272325" y="6073135"/>
            <a:ext cx="7919676" cy="18757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7E024AA-066E-4A4F-81B6-327E570F3A29}"/>
              </a:ext>
            </a:extLst>
          </p:cNvPr>
          <p:cNvSpPr/>
          <p:nvPr/>
        </p:nvSpPr>
        <p:spPr bwMode="auto">
          <a:xfrm>
            <a:off x="3626865" y="6073135"/>
            <a:ext cx="589120" cy="18757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FBC9060-1F5C-B745-BC70-10DC006B7B24}"/>
              </a:ext>
            </a:extLst>
          </p:cNvPr>
          <p:cNvSpPr/>
          <p:nvPr/>
        </p:nvSpPr>
        <p:spPr bwMode="auto">
          <a:xfrm>
            <a:off x="2120794" y="6073135"/>
            <a:ext cx="1449733" cy="18757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F40AAF1-9FC3-A148-A6CA-B55E87F31084}"/>
              </a:ext>
            </a:extLst>
          </p:cNvPr>
          <p:cNvSpPr/>
          <p:nvPr/>
        </p:nvSpPr>
        <p:spPr bwMode="auto">
          <a:xfrm>
            <a:off x="605369" y="6073135"/>
            <a:ext cx="1459087" cy="18757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1"/>
          <a:srcRect l="6736" t="20169" r="6108" b="19528"/>
          <a:stretch/>
        </p:blipFill>
        <p:spPr>
          <a:xfrm>
            <a:off x="549028" y="6286868"/>
            <a:ext cx="1433384" cy="55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3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727472" rtl="0" eaLnBrk="1" fontAlgn="base" hangingPunct="1">
        <a:spcBef>
          <a:spcPct val="0"/>
        </a:spcBef>
        <a:spcAft>
          <a:spcPct val="0"/>
        </a:spcAft>
        <a:defRPr sz="24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727472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A2B3E"/>
          </a:solidFill>
          <a:latin typeface="Arial" panose="020B0604020202020204" pitchFamily="34" charset="0"/>
        </a:defRPr>
      </a:lvl2pPr>
      <a:lvl3pPr algn="l" defTabSz="727472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A2B3E"/>
          </a:solidFill>
          <a:latin typeface="Arial" panose="020B0604020202020204" pitchFamily="34" charset="0"/>
        </a:defRPr>
      </a:lvl3pPr>
      <a:lvl4pPr algn="l" defTabSz="727472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A2B3E"/>
          </a:solidFill>
          <a:latin typeface="Arial" panose="020B0604020202020204" pitchFamily="34" charset="0"/>
        </a:defRPr>
      </a:lvl4pPr>
      <a:lvl5pPr algn="l" defTabSz="727472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A2B3E"/>
          </a:solidFill>
          <a:latin typeface="Arial" panose="020B0604020202020204" pitchFamily="34" charset="0"/>
        </a:defRPr>
      </a:lvl5pPr>
      <a:lvl6pPr marL="342900" algn="l" defTabSz="727472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A2B3E"/>
          </a:solidFill>
          <a:latin typeface="Arial" panose="020B0604020202020204" pitchFamily="34" charset="0"/>
        </a:defRPr>
      </a:lvl6pPr>
      <a:lvl7pPr marL="685800" algn="l" defTabSz="727472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A2B3E"/>
          </a:solidFill>
          <a:latin typeface="Arial" panose="020B0604020202020204" pitchFamily="34" charset="0"/>
        </a:defRPr>
      </a:lvl7pPr>
      <a:lvl8pPr marL="1028700" algn="l" defTabSz="727472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A2B3E"/>
          </a:solidFill>
          <a:latin typeface="Arial" panose="020B0604020202020204" pitchFamily="34" charset="0"/>
        </a:defRPr>
      </a:lvl8pPr>
      <a:lvl9pPr marL="1371600" algn="l" defTabSz="727472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A2B3E"/>
          </a:solidFill>
          <a:latin typeface="Arial" panose="020B0604020202020204" pitchFamily="34" charset="0"/>
        </a:defRPr>
      </a:lvl9pPr>
    </p:titleStyle>
    <p:bodyStyle>
      <a:lvl1pPr marL="182166" indent="-182166" algn="l" defTabSz="676275" rtl="0" eaLnBrk="1" fontAlgn="base" hangingPunct="1">
        <a:spcBef>
          <a:spcPts val="300"/>
        </a:spcBef>
        <a:spcAft>
          <a:spcPts val="150"/>
        </a:spcAft>
        <a:buClr>
          <a:schemeClr val="tx2"/>
        </a:buClr>
        <a:buSzPct val="120000"/>
        <a:buFont typeface="Lucida Grande" panose="020B0600040502020204" pitchFamily="34" charset="0"/>
        <a:buChar char="‣"/>
        <a:defRPr sz="21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95300" indent="-227410" algn="l" defTabSz="676275" rtl="0" eaLnBrk="1" fontAlgn="base" hangingPunct="1">
        <a:spcBef>
          <a:spcPts val="150"/>
        </a:spcBef>
        <a:spcAft>
          <a:spcPts val="150"/>
        </a:spcAft>
        <a:buClr>
          <a:schemeClr val="tx1"/>
        </a:buClr>
        <a:buSzPct val="110000"/>
        <a:buFont typeface="Arial" panose="020B0604020202020204" pitchFamily="34" charset="0"/>
        <a:buChar char="•"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808435" indent="-227410" algn="l" defTabSz="676275" rtl="0" eaLnBrk="1" fontAlgn="base" hangingPunct="1">
        <a:spcBef>
          <a:spcPts val="150"/>
        </a:spcBef>
        <a:spcAft>
          <a:spcPts val="150"/>
        </a:spcAft>
        <a:buClr>
          <a:schemeClr val="accent1"/>
        </a:buClr>
        <a:buFont typeface="Arial" panose="020B0604020202020204" pitchFamily="34" charset="0"/>
        <a:buChar char="–"/>
        <a:defRPr sz="1500" b="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078706" indent="-184547" algn="l" defTabSz="676275" rtl="0" eaLnBrk="1" fontAlgn="base" hangingPunct="1">
        <a:spcBef>
          <a:spcPts val="150"/>
        </a:spcBef>
        <a:spcAft>
          <a:spcPts val="150"/>
        </a:spcAft>
        <a:buClr>
          <a:schemeClr val="tx2"/>
        </a:buClr>
        <a:buFont typeface="Arial" panose="020B0604020202020204" pitchFamily="34" charset="0"/>
        <a:buChar char="•"/>
        <a:defRPr sz="135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1346597" indent="-182166" algn="l" defTabSz="676275" rtl="0" eaLnBrk="1" fontAlgn="base" hangingPunct="1">
        <a:spcBef>
          <a:spcPts val="150"/>
        </a:spcBef>
        <a:spcAft>
          <a:spcPts val="150"/>
        </a:spcAft>
        <a:buClr>
          <a:schemeClr val="tx2"/>
        </a:buClr>
        <a:buFont typeface="Franklin Gothic Book" panose="020B0503020102020204" pitchFamily="34" charset="0"/>
        <a:buChar char="–"/>
        <a:defRPr sz="12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3D39C-A9F7-0AC6-822B-0338F6165C1A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8C3A0-D564-5DF7-0007-67DEF3FE29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Rotation Advisor: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3B0633-A9FC-0D1D-EA22-B3762E49C0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3246" y="4184555"/>
            <a:ext cx="10966451" cy="307777"/>
          </a:xfrm>
        </p:spPr>
        <p:txBody>
          <a:bodyPr/>
          <a:lstStyle/>
          <a:p>
            <a:r>
              <a:rPr lang="en-US" sz="2000" dirty="0"/>
              <a:t>Your Name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750E1D-A946-E007-2936-9EE95062FE3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3246" y="5458376"/>
            <a:ext cx="10966451" cy="213551"/>
          </a:xfrm>
        </p:spPr>
        <p:txBody>
          <a:bodyPr/>
          <a:lstStyle/>
          <a:p>
            <a:r>
              <a:rPr lang="en-US" sz="1800" dirty="0"/>
              <a:t>Date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F70CEB0-2F92-4BD4-586B-381D78976901}"/>
              </a:ext>
            </a:extLst>
          </p:cNvPr>
          <p:cNvSpPr txBox="1">
            <a:spLocks/>
          </p:cNvSpPr>
          <p:nvPr/>
        </p:nvSpPr>
        <p:spPr bwMode="auto">
          <a:xfrm>
            <a:off x="603247" y="4544517"/>
            <a:ext cx="10966451" cy="566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marL="0" indent="0" algn="l" defTabSz="676275" rtl="0" eaLnBrk="1" fontAlgn="base" hangingPunct="1">
              <a:spcBef>
                <a:spcPts val="75"/>
              </a:spcBef>
              <a:spcAft>
                <a:spcPts val="75"/>
              </a:spcAft>
              <a:buClr>
                <a:schemeClr val="tx2"/>
              </a:buClr>
              <a:buSzPct val="120000"/>
              <a:buFontTx/>
              <a:buNone/>
              <a:defRPr sz="1050" b="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5300" indent="-227410" algn="l" defTabSz="676275" rtl="0" eaLnBrk="1" fontAlgn="base" hangingPunct="1"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8435" indent="-227410" algn="l" defTabSz="676275" rtl="0" eaLnBrk="1" fontAlgn="base" hangingPunct="1"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500" b="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8706" indent="-184547" algn="l" defTabSz="676275" rtl="0" eaLnBrk="1" fontAlgn="base" hangingPunct="1">
              <a:spcBef>
                <a:spcPts val="150"/>
              </a:spcBef>
              <a:spcAft>
                <a:spcPts val="15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6597" indent="-182166" algn="l" defTabSz="676275" rtl="0" eaLnBrk="1" fontAlgn="base" hangingPunct="1">
              <a:spcBef>
                <a:spcPts val="150"/>
              </a:spcBef>
              <a:spcAft>
                <a:spcPts val="150"/>
              </a:spcAft>
              <a:buClr>
                <a:schemeClr val="tx2"/>
              </a:buClr>
              <a:buFont typeface="Franklin Gothic Book" panose="020B0503020102020204" pitchFamily="34" charset="0"/>
              <a:buChar char="–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PhD Student in </a:t>
            </a:r>
            <a:r>
              <a:rPr lang="en-US" sz="1200" dirty="0" err="1">
                <a:solidFill>
                  <a:schemeClr val="tx1"/>
                </a:solidFill>
              </a:rPr>
              <a:t>xxxxxxxxx</a:t>
            </a:r>
            <a:endParaRPr lang="en-US" sz="1200" dirty="0">
              <a:solidFill>
                <a:schemeClr val="tx1"/>
              </a:solidFill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dirty="0">
                <a:solidFill>
                  <a:schemeClr val="tx1"/>
                </a:solidFill>
                <a:effectLst/>
              </a:rPr>
              <a:t>Graduate Group in Epidemiology and Biostatistics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dirty="0">
                <a:solidFill>
                  <a:schemeClr val="tx1"/>
                </a:solidFill>
                <a:effectLst/>
              </a:rPr>
              <a:t>Perelman School of Medicine, University of Pennsylvania </a:t>
            </a:r>
          </a:p>
        </p:txBody>
      </p:sp>
    </p:spTree>
    <p:extLst>
      <p:ext uri="{BB962C8B-B14F-4D97-AF65-F5344CB8AC3E}">
        <p14:creationId xmlns:p14="http://schemas.microsoft.com/office/powerpoint/2010/main" val="203151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325C6-056C-3331-AF4D-75CB15105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 (if applicable); Duplicate as needed</a:t>
            </a:r>
          </a:p>
        </p:txBody>
      </p:sp>
    </p:spTree>
    <p:extLst>
      <p:ext uri="{BB962C8B-B14F-4D97-AF65-F5344CB8AC3E}">
        <p14:creationId xmlns:p14="http://schemas.microsoft.com/office/powerpoint/2010/main" val="3720999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02A4D-0239-AE55-F140-E003FA094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47366-811C-7603-0F89-A66BB05B4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16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714C4-D1C3-C647-EE76-E3D2984ED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Acknowledgements/Sources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E720D1-06F3-3A91-E03F-A3CEA291C650}"/>
              </a:ext>
            </a:extLst>
          </p:cNvPr>
          <p:cNvSpPr txBox="1"/>
          <p:nvPr/>
        </p:nvSpPr>
        <p:spPr bwMode="auto">
          <a:xfrm>
            <a:off x="3126658" y="6273846"/>
            <a:ext cx="6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b" anchorCtr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382277"/>
      </p:ext>
    </p:extLst>
  </p:cSld>
  <p:clrMapOvr>
    <a:masterClrMapping/>
  </p:clrMapOvr>
</p:sld>
</file>

<file path=ppt/theme/theme1.xml><?xml version="1.0" encoding="utf-8"?>
<a:theme xmlns:a="http://schemas.openxmlformats.org/drawingml/2006/main" name="Penn GGEB Theme">
  <a:themeElements>
    <a:clrScheme name="Penn 2018 Color Palette">
      <a:dk1>
        <a:srgbClr val="002243"/>
      </a:dk1>
      <a:lt1>
        <a:srgbClr val="FFFFFF"/>
      </a:lt1>
      <a:dk2>
        <a:srgbClr val="800000"/>
      </a:dk2>
      <a:lt2>
        <a:srgbClr val="B4B5B4"/>
      </a:lt2>
      <a:accent1>
        <a:srgbClr val="326B8B"/>
      </a:accent1>
      <a:accent2>
        <a:srgbClr val="64A4D6"/>
      </a:accent2>
      <a:accent3>
        <a:srgbClr val="022D75"/>
      </a:accent3>
      <a:accent4>
        <a:srgbClr val="C4CE41"/>
      </a:accent4>
      <a:accent5>
        <a:srgbClr val="D75539"/>
      </a:accent5>
      <a:accent6>
        <a:srgbClr val="F7BA01"/>
      </a:accent6>
      <a:hlink>
        <a:srgbClr val="022D75"/>
      </a:hlink>
      <a:folHlink>
        <a:srgbClr val="7F0D00"/>
      </a:folHlink>
    </a:clrScheme>
    <a:fontScheme name="Penn Medicine Template 200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  <a:spAutoFit/>
      </a:bodyPr>
      <a:lstStyle>
        <a:defPPr algn="l">
          <a:defRPr sz="1400" b="1" dirty="0" smtClean="0">
            <a:solidFill>
              <a:schemeClr val="bg1">
                <a:lumMod val="50000"/>
              </a:schemeClr>
            </a:solidFill>
          </a:defRPr>
        </a:defPPr>
      </a:lstStyle>
    </a:txDef>
  </a:objectDefaults>
  <a:extraClrSchemeLst>
    <a:extraClrScheme>
      <a:clrScheme name="Penn Medicine Template 2009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nn Medicine Template 2009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nn Medicine Template 2009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nn Medicine Template 2009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nn Medicine Template 2009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nn Medicine Template 2009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nn Medicine Template 2009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nn Medicine Template 2009 8">
        <a:dk1>
          <a:srgbClr val="4A85FA"/>
        </a:dk1>
        <a:lt1>
          <a:srgbClr val="FFFFFF"/>
        </a:lt1>
        <a:dk2>
          <a:srgbClr val="001D3A"/>
        </a:dk2>
        <a:lt2>
          <a:srgbClr val="003366"/>
        </a:lt2>
        <a:accent1>
          <a:srgbClr val="A66E5A"/>
        </a:accent1>
        <a:accent2>
          <a:srgbClr val="BA003E"/>
        </a:accent2>
        <a:accent3>
          <a:srgbClr val="AAABAE"/>
        </a:accent3>
        <a:accent4>
          <a:srgbClr val="DADADA"/>
        </a:accent4>
        <a:accent5>
          <a:srgbClr val="D0BAB5"/>
        </a:accent5>
        <a:accent6>
          <a:srgbClr val="A80037"/>
        </a:accent6>
        <a:hlink>
          <a:srgbClr val="666633"/>
        </a:hlink>
        <a:folHlink>
          <a:srgbClr val="FEC42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nn Medicine Template 2009 9">
        <a:dk1>
          <a:srgbClr val="000000"/>
        </a:dk1>
        <a:lt1>
          <a:srgbClr val="FFFFFF"/>
        </a:lt1>
        <a:dk2>
          <a:srgbClr val="A20000"/>
        </a:dk2>
        <a:lt2>
          <a:srgbClr val="C0C0C0"/>
        </a:lt2>
        <a:accent1>
          <a:srgbClr val="0099E6"/>
        </a:accent1>
        <a:accent2>
          <a:srgbClr val="F6C700"/>
        </a:accent2>
        <a:accent3>
          <a:srgbClr val="FFFFFF"/>
        </a:accent3>
        <a:accent4>
          <a:srgbClr val="000000"/>
        </a:accent4>
        <a:accent5>
          <a:srgbClr val="AACAF0"/>
        </a:accent5>
        <a:accent6>
          <a:srgbClr val="DFB400"/>
        </a:accent6>
        <a:hlink>
          <a:srgbClr val="003399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nn Medicine Template 2009 10">
        <a:dk1>
          <a:srgbClr val="000000"/>
        </a:dk1>
        <a:lt1>
          <a:srgbClr val="FFFFFF"/>
        </a:lt1>
        <a:dk2>
          <a:srgbClr val="800000"/>
        </a:dk2>
        <a:lt2>
          <a:srgbClr val="C0C0C0"/>
        </a:lt2>
        <a:accent1>
          <a:srgbClr val="0099E6"/>
        </a:accent1>
        <a:accent2>
          <a:srgbClr val="F6C700"/>
        </a:accent2>
        <a:accent3>
          <a:srgbClr val="FFFFFF"/>
        </a:accent3>
        <a:accent4>
          <a:srgbClr val="000000"/>
        </a:accent4>
        <a:accent5>
          <a:srgbClr val="AACAF0"/>
        </a:accent5>
        <a:accent6>
          <a:srgbClr val="DFB400"/>
        </a:accent6>
        <a:hlink>
          <a:srgbClr val="003399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enn GGEB Theme" id="{ADC55D63-9C9F-AE4C-B8AD-4F84A5C7F131}" vid="{AAAF77A3-E827-B14A-8CDA-8F564CDC3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Penn GGEB Theme</Template>
  <TotalTime>16887</TotalTime>
  <Words>49</Words>
  <Application>Microsoft Macintosh PowerPoint</Application>
  <PresentationFormat>Widescreen</PresentationFormat>
  <Paragraphs>12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Franklin Gothic Book</vt:lpstr>
      <vt:lpstr>Lucida Grande</vt:lpstr>
      <vt:lpstr>Penn GGEB Theme</vt:lpstr>
      <vt:lpstr>Title</vt:lpstr>
      <vt:lpstr>Section Title (if applicable); Duplicate as needed</vt:lpstr>
      <vt:lpstr>PowerPoint Presentation</vt:lpstr>
      <vt:lpstr>Acknowledgements/Sources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Zuckerman, Gaby M</dc:creator>
  <cp:lastModifiedBy>Elliott, Eli</cp:lastModifiedBy>
  <cp:revision>331</cp:revision>
  <dcterms:created xsi:type="dcterms:W3CDTF">2023-11-27T17:12:14Z</dcterms:created>
  <dcterms:modified xsi:type="dcterms:W3CDTF">2026-04-13T15:43:34Z</dcterms:modified>
</cp:coreProperties>
</file>